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1" r:id="rId75"/>
    <p:sldId id="332" r:id="rId76"/>
    <p:sldId id="333" r:id="rId77"/>
    <p:sldId id="330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93D8-6099-A4FA-627B-D9323E5C0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9F4458-1CD3-BB86-AEB3-F519AA3C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4BA18-927C-84BF-3DCA-C9F31050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3C3EF0-FB9C-BF6E-0F38-A2B69513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5828B-78C6-36DB-557E-11017CA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1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9B24B-BFA7-1CF7-A96D-5FF1F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D0FD3D-7885-7261-7E25-1643A89F9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479F8B-6788-DA98-C87A-63D061C0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1598E-12DF-4F48-B948-229D9675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3B65E-777B-AA5D-869E-3EBD42ED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7D0661-6251-4938-E47D-87CB82181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55D1D0-AD5A-DD55-F465-C56F08A8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A8183-F28D-0E9C-0FEE-18133D89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1B0CD-2D65-BD19-B3B4-CA84D34D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AA79FA-4F8E-DD7F-73F6-2D57CD3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59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62A18-AC9F-D7F1-BBF3-15B80F8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0AA1-9F66-7017-5BB9-C9D1F713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81C31-7889-3D7D-9300-D63C803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CEF07-1177-2EBF-6A8A-74E48550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4B124-D4CE-AF42-B426-5C74028A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E45A6-576A-BFD6-D613-A4E49C18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456DA8-A162-EECF-C332-DD354CA26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681E0-76D1-6500-644E-AFFC1AD3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D6B79-0809-D2A8-CDC0-34073E19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0AC41F-A59E-DAF5-E786-906D9BD1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98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5507-F603-17EC-165F-EEFB06E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04CF7-25A4-98B0-7980-8C3178B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2CC2BF-2ECC-C8C3-FF91-66870B529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28196-6C93-2E6B-27B1-742B8C9A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768AC-4290-732D-8C77-3B937133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BE090A-E7B0-B354-A716-D97237A7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597A-C982-3404-22A0-336B8A9F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E1A8F-AF3E-FD35-AB3F-C97C4D3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73FD11-5617-5639-3F0D-2E180BA08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4145-4DCE-554B-9818-E00232510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1E06B-76EF-782E-59C1-8852CAB2A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B9008A-730C-B01E-158E-EFF72C2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C85D92-5A47-1C97-61B5-CC535EAF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127649-6EEF-83BC-3DA9-CFF99EC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8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2F94E-ADB8-3EAE-0C0A-5B89E4E7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20618-ECDD-8298-3398-46CF1094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8E7D8-03AB-1816-0871-D147451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2CDDAB-80FB-A51D-7B42-5A885FE8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3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C1856-7EAB-BCE6-1611-6B0783AE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F1B23-8654-B0C4-67E1-8576E82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8A3891-33DD-36D3-2A46-3D2E034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7ED45-5E93-6AE8-B232-B532FF8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DB749-89EB-7575-64F9-258BE7B7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B658B6-5123-41F7-6B9F-3ECC95FC7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BA59E-E823-9DDD-B7A3-A0DCDB37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6541F1-F770-B8E9-7C6B-E369FBAE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480D6-CDFF-5101-85AD-4E09370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22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6AF-AE98-B4C5-2AB2-39E6F6BA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272A6E-76F6-9F35-3EBB-40EF1ACA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ADB18A-7795-1494-21DB-65CBA5668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25BC0-CA3E-2827-0CAA-E7753DE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A9C9B-8DFE-F05A-6DDE-00938F76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F52231-64F0-5696-FFD7-99151CD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4C37C0-FE82-3927-76FF-D8D6625B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AD9E83-731A-A0B3-FEE3-819AFA98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04AC0-4C37-EF1F-C2F9-3351CB75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A421-49A2-4C6B-8B03-1E2D475BABC5}" type="datetimeFigureOut">
              <a:rPr lang="zh-TW" altLang="en-US" smtClean="0"/>
              <a:t>2023/7/19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13455-DC4B-CCBB-9607-20AFDF40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29002C-0EAB-F3F3-0B3C-32FE9B737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3E58-D440-494F-B236-D787F1F807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0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D3A6C-71CF-D94C-0C1E-200C32638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SQL ANS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739DE-7B1C-9C6C-974E-1E2515397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1F00F-61A1-48E3-E70B-3D3DDAB2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1" y="1280244"/>
            <a:ext cx="7813658" cy="4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11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B24E23-9E2D-15DF-D64D-D0B71CC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29000"/>
            <a:ext cx="5057389" cy="2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7518E5-555C-E9C8-6981-7F17488F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04" y="2023494"/>
            <a:ext cx="7956591" cy="28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4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14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'%train%'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01B600-900F-FD65-B77F-6F90D076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5" y="3784569"/>
            <a:ext cx="9549221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'%space%'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9E6A-CEF2-5148-4BD5-95A969E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650815"/>
            <a:ext cx="9479529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*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'%War%'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'%Death%'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77BE0-4763-3D7A-7591-EAFBDA76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40066"/>
            <a:ext cx="8532230" cy="29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BD2971-06DF-D59F-CD6D-4FC06BB7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07" y="1422275"/>
            <a:ext cx="7583833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48577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8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 Water'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'Water %'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'19700101'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1FE21C-F615-4BA8-1AA6-BCD166C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369" y="1489038"/>
            <a:ext cx="6937096" cy="1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SETTING CRITERIA USING WHERE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F3671C-CAEA-C4F5-E1BE-00EA7DF8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62" y="1408883"/>
            <a:ext cx="7918476" cy="4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34365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'When'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between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'20050201'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'20050228'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054D16-7854-6901-C955-465A06CA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62329"/>
            <a:ext cx="4678203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E7B6B8-9A70-D0AB-B129-1BD2D9BB1DF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Queries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5FC2E-2C04-7F6B-A704-7D0CC345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34" y="961812"/>
            <a:ext cx="614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CFE948-6AA0-A734-C012-7E293D78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0" y="578037"/>
            <a:ext cx="7804129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1090136"/>
            <a:ext cx="1042987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this would show events beginning and ending with the same letter, where this is also a vowel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the left and right letter are the same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1AD84B-478D-556D-AE61-15174F5CA673}"/>
              </a:ext>
            </a:extLst>
          </p:cNvPr>
          <p:cNvSpPr txBox="1"/>
          <p:nvPr/>
        </p:nvSpPr>
        <p:spPr>
          <a:xfrm>
            <a:off x="385762" y="335845"/>
            <a:ext cx="11420475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ones where both left and right letters are in the string of vowels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the rest!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Verdict</a:t>
            </a: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 omit the boring ones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58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28D97-AD2E-C050-E75C-B2674772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97" y="1443927"/>
            <a:ext cx="5803363" cy="37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9FDD70-C4F0-5541-C50B-4F116342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3" y="741864"/>
            <a:ext cx="7861303" cy="53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'(category'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')'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'Event(category)'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C83FAF-9457-C950-D52C-038C836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811246"/>
            <a:ext cx="5625003" cy="17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E7175D-2F04-1F76-4DBE-AD09F56A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880" y="298373"/>
            <a:ext cx="5300720" cy="62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B751AF-AABE-BA49-DDF2-7983A97E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938943"/>
            <a:ext cx="7132461" cy="29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6E050C-3B62-70EE-8410-DCAD4C50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03" y="213012"/>
            <a:ext cx="7098994" cy="6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E1AF80C-CA0B-D641-B3EE-B9B99B228D80}"/>
              </a:ext>
            </a:extLst>
          </p:cNvPr>
          <p:cNvSpPr txBox="1"/>
          <p:nvPr/>
        </p:nvSpPr>
        <p:spPr>
          <a:xfrm>
            <a:off x="638175" y="3619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0E23CF-932A-8B7C-8BDF-C2FB1C101410}"/>
              </a:ext>
            </a:extLst>
          </p:cNvPr>
          <p:cNvSpPr txBox="1"/>
          <p:nvPr/>
        </p:nvSpPr>
        <p:spPr>
          <a:xfrm>
            <a:off x="800100" y="1128236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C30F9D-85E6-4539-9F9F-31342970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01" y="913587"/>
            <a:ext cx="4063023" cy="54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8EC77-EFF5-CBD6-4943-9BC2352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90" y="1830930"/>
            <a:ext cx="9159820" cy="3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504825" y="838438"/>
            <a:ext cx="104298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70232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7F1B8C-6A6D-4DA0-42F0-885C410F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55" y="1946249"/>
            <a:ext cx="6811086" cy="29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8C16B8-CD8B-AFE7-60E4-30E4EE43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72" y="1397434"/>
            <a:ext cx="8213406" cy="40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82677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Offset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29841-1AF4-803C-9914-1075694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7" y="4845027"/>
            <a:ext cx="8067960" cy="1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566CE5-4809-EC60-07D4-267DFF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82" y="581710"/>
            <a:ext cx="7260985" cy="56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571309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A573DC-F54E-CB02-3A48-18939869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97" y="910441"/>
            <a:ext cx="4009443" cy="4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5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4522A-9E27-FC1E-D6FD-2C6A905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87" y="581710"/>
            <a:ext cx="5347233" cy="60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1978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64C3-AEA2-A38C-5040-2F52C3B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1842"/>
            <a:ext cx="6524453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7350E0-3F46-1DE9-2BDB-06AEC9C9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53" y="690562"/>
            <a:ext cx="527693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686AFF-3C84-3629-5031-A50585D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8" y="1361177"/>
            <a:ext cx="7861303" cy="44404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38157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5" y="910441"/>
            <a:ext cx="69246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E82FF-C9B5-CE6F-96ED-2BCAFD4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429000"/>
            <a:ext cx="5877027" cy="26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3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CALCULATIONS USING DATES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DDA0-1482-2967-F738-7A6FB29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840" y="1613707"/>
            <a:ext cx="7843096" cy="4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9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692C-09EA-0F51-C80E-6F76D06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18" y="978830"/>
            <a:ext cx="4308557" cy="3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EC0FC6-6C34-0F1A-6261-314823F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11" y="465488"/>
            <a:ext cx="7241927" cy="6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504826" y="910441"/>
            <a:ext cx="65151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Film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3B226-BD79-F4A9-09E0-4A982BB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3" y="910441"/>
            <a:ext cx="3502082" cy="3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06D770-08D0-859D-4737-DED8BE39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9" y="477782"/>
            <a:ext cx="5705181" cy="59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5151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[When happened]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8F856E-267D-9DBF-E09C-29296A1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3429000"/>
            <a:ext cx="5578577" cy="3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B82994-6A36-3FDE-1867-19E60BAF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02" y="581710"/>
            <a:ext cx="4908639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409826" y="424666"/>
            <a:ext cx="6372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B8139E-A0CE-0B88-B7B7-3272416E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6" y="4403677"/>
            <a:ext cx="4146763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4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135040-9BB4-266F-E2DF-A749B42C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1" y="1523426"/>
            <a:ext cx="8178109" cy="3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40A3C50-B250-1668-031E-82473DB8DA36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D7D79D-6ADB-622B-E8B6-738CAFC5718C}"/>
              </a:ext>
            </a:extLst>
          </p:cNvPr>
          <p:cNvSpPr txBox="1"/>
          <p:nvPr/>
        </p:nvSpPr>
        <p:spPr>
          <a:xfrm>
            <a:off x="885825" y="146161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14040-E97A-9757-33AB-41C53698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363042"/>
            <a:ext cx="3686733" cy="21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B69F84B-F436-198F-D553-41C17BBD26FB}"/>
              </a:ext>
            </a:extLst>
          </p:cNvPr>
          <p:cNvSpPr txBox="1"/>
          <p:nvPr/>
        </p:nvSpPr>
        <p:spPr>
          <a:xfrm>
            <a:off x="942975" y="221040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C28000-4F3B-AAC0-E3F3-1152ACA6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3625754"/>
            <a:ext cx="5337278" cy="30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61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846513-B2BF-6761-4F64-68C6BA62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77" y="517997"/>
            <a:ext cx="7165696" cy="55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2085975" y="740807"/>
            <a:ext cx="699134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BA417-9458-378A-4896-F06213D0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057629"/>
            <a:ext cx="2540326" cy="17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91D2DD-1C55-3FC0-AFA2-A60E8ED5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68" y="732335"/>
            <a:ext cx="6527263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35BF11-B2C5-D10A-DE91-D56C44A6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07" y="2473306"/>
            <a:ext cx="6261738" cy="19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7B4E2B-520F-EEBB-C2C6-57FB4C2C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79" y="2226275"/>
            <a:ext cx="8796049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90576" y="1028343"/>
            <a:ext cx="46291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BC8158-8E94-08BA-B9C8-B5E43D5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3775055"/>
            <a:ext cx="2673378" cy="1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BASIC JOINS</a:t>
            </a:r>
          </a:p>
          <a:p>
            <a:r>
              <a:rPr lang="en-US" altLang="zh-TW" dirty="0"/>
              <a:t>Question 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732D49-A106-6ECE-57DE-34B6358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5" y="1361170"/>
            <a:ext cx="7880360" cy="44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0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400051" y="990243"/>
            <a:ext cx="6667499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)+</a:t>
            </a:r>
            <a:r>
              <a:rPr lang="en-US" altLang="zh-TW" sz="12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2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2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4E89ED-A458-7BCC-AEB2-7DC4954F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98" y="3028929"/>
            <a:ext cx="6270103" cy="13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457200" y="3340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More exotic joins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D9462-7D78-636E-F73A-2CC856BD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96" y="590550"/>
            <a:ext cx="7540483" cy="5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D8C55-4430-C9D7-CCEC-A3618F20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09" y="1162001"/>
            <a:ext cx="8032822" cy="5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733426" y="971193"/>
            <a:ext cx="521969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08911F-3943-A32E-0A35-C674E7AA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3956033"/>
            <a:ext cx="3524283" cy="17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7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794A-0767-A988-48D9-5CD69CAD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5" y="1575638"/>
            <a:ext cx="7804129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5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768691-01F8-FAD4-0B29-1304DF8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65" y="2092960"/>
            <a:ext cx="8942229" cy="244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8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F4D458-E348-B0D5-06AB-B83E5FB4E716}"/>
              </a:ext>
            </a:extLst>
          </p:cNvPr>
          <p:cNvSpPr txBox="1"/>
          <p:nvPr/>
        </p:nvSpPr>
        <p:spPr>
          <a:xfrm>
            <a:off x="1666874" y="794594"/>
            <a:ext cx="600075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--EXEC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30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58C2A-BDCF-E237-8B75-19CEB9DB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36797"/>
            <a:ext cx="6959616" cy="59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2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557212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/****** Object: 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StoredProcedure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].[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   Script Date: 2023/7/19 </a:t>
            </a:r>
            <a:r>
              <a:rPr lang="zh-TW" altLang="en-US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下午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03:29:08 ******/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C7A21-3FAB-D5DA-C748-08F521D56286}"/>
              </a:ext>
            </a:extLst>
          </p:cNvPr>
          <p:cNvSpPr txBox="1"/>
          <p:nvPr/>
        </p:nvSpPr>
        <p:spPr>
          <a:xfrm>
            <a:off x="6029325" y="1218843"/>
            <a:ext cx="56388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Doctor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SeriesNumber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Series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EpisodeNumber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[Date of Episode]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'Matt Smith'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2012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[Date of Episode]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400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C202398-75F8-B347-C14D-266B1E3E93C0}"/>
              </a:ext>
            </a:extLst>
          </p:cNvPr>
          <p:cNvSpPr txBox="1"/>
          <p:nvPr/>
        </p:nvSpPr>
        <p:spPr>
          <a:xfrm>
            <a:off x="923925" y="663059"/>
            <a:ext cx="3448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spMattSmithEpisodes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42E52-E9E1-E830-6CF1-E7CA0382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7496"/>
            <a:ext cx="5557622" cy="21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4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C6941C-4400-3EAE-3B4A-055817CF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658161"/>
            <a:ext cx="6221175" cy="55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47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52426" y="1218843"/>
            <a:ext cx="350519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uspAugustEvents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 </a:t>
            </a:r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8</a:t>
            </a:r>
          </a:p>
          <a:p>
            <a:r>
              <a:rPr lang="en-US" altLang="zh-TW" sz="180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4155920" y="1552218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uspAugustEvents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E7A695-DC1B-4EDC-5AB9-3135B871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20" y="2130366"/>
            <a:ext cx="7783761" cy="29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8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3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28FD41-DE73-8F73-649A-1BF8644A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49" y="625361"/>
            <a:ext cx="6172345" cy="58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'What'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'Details'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7E72-B28B-1D0B-A35D-FF81799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29148"/>
            <a:ext cx="7015928" cy="2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9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EF0C9A-41A1-06C3-A0F4-DC72E0D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0" y="1099196"/>
            <a:ext cx="7880360" cy="4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4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3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9F66A-6338-9A98-4CB3-CB2B55243217}"/>
              </a:ext>
            </a:extLst>
          </p:cNvPr>
          <p:cNvSpPr txBox="1"/>
          <p:nvPr/>
        </p:nvSpPr>
        <p:spPr>
          <a:xfrm>
            <a:off x="5479895" y="854214"/>
            <a:ext cx="3505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47FC-0E97-5B90-42CB-7556A6A6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5" y="1798530"/>
            <a:ext cx="2978305" cy="34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28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BADCE-3207-0D31-5AF1-148469C6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823641"/>
            <a:ext cx="6597796" cy="52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83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'%Russell%'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81E82C-8FB7-67B9-57D8-A71E4E471C69}"/>
              </a:ext>
            </a:extLst>
          </p:cNvPr>
          <p:cNvSpPr txBox="1"/>
          <p:nvPr/>
        </p:nvSpPr>
        <p:spPr>
          <a:xfrm>
            <a:off x="5343525" y="854214"/>
            <a:ext cx="2714625" cy="384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EXEC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spMoffats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6321A1A-5E21-3EE9-0110-1449AB1F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447877"/>
            <a:ext cx="3063923" cy="30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8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STORED PROCEDURES</a:t>
            </a:r>
          </a:p>
          <a:p>
            <a:r>
              <a:rPr lang="en-US" altLang="zh-TW" dirty="0"/>
              <a:t>Question 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22EA1C-1B46-2D08-D09E-BD59185E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709189"/>
            <a:ext cx="6330812" cy="54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CREATE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3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34297C-D431-30D0-FB7C-1FDDB65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5075161"/>
            <a:ext cx="2300575" cy="13477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6328A2-34C1-1094-BC0B-6EE221D3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6075"/>
            <a:ext cx="2540427" cy="12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BD339AE-CF86-700C-7CCB-F191516892D6}"/>
              </a:ext>
            </a:extLst>
          </p:cNvPr>
          <p:cNvSpPr txBox="1"/>
          <p:nvPr/>
        </p:nvSpPr>
        <p:spPr>
          <a:xfrm>
            <a:off x="504825" y="3714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5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1F5BB-A21E-0E8C-D6BA-6E71B5965CB0}"/>
              </a:ext>
            </a:extLst>
          </p:cNvPr>
          <p:cNvSpPr txBox="1"/>
          <p:nvPr/>
        </p:nvSpPr>
        <p:spPr>
          <a:xfrm>
            <a:off x="342901" y="854214"/>
            <a:ext cx="4314824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DoctorWho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ANSI_NULLS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QUOTED_IDENTIFIER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GO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ALTER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spSummariseEpisodes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BEGIN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2C191-6E26-6CB3-76CE-94CFEA7057F8}"/>
              </a:ext>
            </a:extLst>
          </p:cNvPr>
          <p:cNvSpPr txBox="1"/>
          <p:nvPr/>
        </p:nvSpPr>
        <p:spPr>
          <a:xfrm>
            <a:off x="5334000" y="854214"/>
            <a:ext cx="540067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5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Episodes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　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fi-FI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 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ee</a:t>
            </a:r>
            <a:r>
              <a:rPr lang="fi-FI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fi-FI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GROUP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4F14-F31B-8031-FE2B-B8497989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2"/>
          <a:stretch/>
        </p:blipFill>
        <p:spPr>
          <a:xfrm>
            <a:off x="5334000" y="4217043"/>
            <a:ext cx="2585209" cy="1659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FC3D6-ED27-9417-B12E-F516F15D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8"/>
          <a:stretch/>
        </p:blipFill>
        <p:spPr>
          <a:xfrm>
            <a:off x="8248650" y="4217044"/>
            <a:ext cx="2769153" cy="1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8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504825" y="400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Aggregation and grouping</a:t>
            </a:r>
          </a:p>
          <a:p>
            <a:r>
              <a:rPr lang="en-US" altLang="zh-TW" dirty="0"/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212656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DD94349-9D55-5BC4-3184-1C848F93D382}"/>
              </a:ext>
            </a:extLst>
          </p:cNvPr>
          <p:cNvSpPr txBox="1"/>
          <p:nvPr/>
        </p:nvSpPr>
        <p:spPr>
          <a:xfrm>
            <a:off x="752475" y="5817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Simple Queries</a:t>
            </a:r>
          </a:p>
          <a:p>
            <a:r>
              <a:rPr lang="en-US" altLang="zh-TW" dirty="0"/>
              <a:t>Question 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78260-8C3F-3FED-0A6D-5F2693AB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26" y="1542287"/>
            <a:ext cx="9374040" cy="4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A96D89C-9D19-1632-9358-9FE89A04EC11}"/>
              </a:ext>
            </a:extLst>
          </p:cNvPr>
          <p:cNvSpPr txBox="1"/>
          <p:nvPr/>
        </p:nvSpPr>
        <p:spPr>
          <a:xfrm>
            <a:off x="647700" y="600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Answer 4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AB8558-9E72-44B6-1F36-956CB982DF44}"/>
              </a:ext>
            </a:extLst>
          </p:cNvPr>
          <p:cNvSpPr txBox="1"/>
          <p:nvPr/>
        </p:nvSpPr>
        <p:spPr>
          <a:xfrm>
            <a:off x="647700" y="1175861"/>
            <a:ext cx="60960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TOP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EE98C-CF02-8130-2759-2CED1BA3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10" y="829650"/>
            <a:ext cx="3639089" cy="51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2301</Words>
  <Application>Microsoft Office PowerPoint</Application>
  <PresentationFormat>寬螢幕</PresentationFormat>
  <Paragraphs>572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2" baseType="lpstr">
      <vt:lpstr>細明體</vt:lpstr>
      <vt:lpstr>Arial</vt:lpstr>
      <vt:lpstr>Calibri</vt:lpstr>
      <vt:lpstr>Calibri Light</vt:lpstr>
      <vt:lpstr>Office 佈景主題</vt:lpstr>
      <vt:lpstr>SQL ANS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</dc:title>
  <dc:creator>葉佳臻 Angela Yeh</dc:creator>
  <cp:lastModifiedBy>葉佳臻 Angela Yeh</cp:lastModifiedBy>
  <cp:revision>13</cp:revision>
  <dcterms:created xsi:type="dcterms:W3CDTF">2023-07-18T04:01:18Z</dcterms:created>
  <dcterms:modified xsi:type="dcterms:W3CDTF">2023-07-20T07:03:12Z</dcterms:modified>
</cp:coreProperties>
</file>